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4" r:id="rId2"/>
    <p:sldId id="378" r:id="rId3"/>
    <p:sldId id="388" r:id="rId4"/>
    <p:sldId id="379" r:id="rId5"/>
    <p:sldId id="385" r:id="rId6"/>
    <p:sldId id="380" r:id="rId7"/>
    <p:sldId id="381" r:id="rId8"/>
    <p:sldId id="387" r:id="rId9"/>
    <p:sldId id="386" r:id="rId10"/>
    <p:sldId id="384" r:id="rId11"/>
    <p:sldId id="383" r:id="rId12"/>
    <p:sldId id="382" r:id="rId13"/>
    <p:sldId id="3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1CC"/>
    <a:srgbClr val="51247A"/>
    <a:srgbClr val="962A8B"/>
    <a:srgbClr val="E62645"/>
    <a:srgbClr val="2EA836"/>
    <a:srgbClr val="D9AC6D"/>
    <a:srgbClr val="EB602B"/>
    <a:srgbClr val="FBB800"/>
    <a:srgbClr val="4085C6"/>
    <a:srgbClr val="00A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D07E6D-E979-4330-87F9-E6DA587E9FA6}" v="51" dt="2022-06-13T02:09:47.6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6327" autoAdjust="0"/>
  </p:normalViewPr>
  <p:slideViewPr>
    <p:cSldViewPr showGuides="1">
      <p:cViewPr varScale="1">
        <p:scale>
          <a:sx n="164" d="100"/>
          <a:sy n="164" d="100"/>
        </p:scale>
        <p:origin x="595" y="115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4194"/>
    </p:cViewPr>
  </p:sorterViewPr>
  <p:notesViewPr>
    <p:cSldViewPr showGuides="1">
      <p:cViewPr varScale="1">
        <p:scale>
          <a:sx n="84" d="100"/>
          <a:sy n="84" d="100"/>
        </p:scale>
        <p:origin x="302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8/05/2023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8/05/2023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gradFill>
          <a:gsLst>
            <a:gs pos="0">
              <a:srgbClr val="962A8B"/>
            </a:gs>
            <a:gs pos="100000">
              <a:schemeClr val="accent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A365323-3F4C-42A2-A8C5-E7C02EECE16E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rgbClr val="FFFFFF"/>
          </a:soli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rgbClr val="51247A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98853-2263-DFE9-D4DB-3497445667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B2C94B-2557-442B-9A14-97C40CD6AB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10801350" cy="40636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84708F-CDEB-4FFB-9113-878D6AE0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DB8A7-6976-473B-BF64-0813975EEB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E6DF7-2887-45E5-8CD1-2FCDFD70911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43CB3D8-2629-4424-B4A4-6246A0F1B6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8BF24CA-767B-442B-A672-6C630273E4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B269D8-1308-43E9-B2BF-264F017F03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5329E0A-327E-4475-ACC4-637C24D9D6D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96221FCF-FD80-4F6D-8DA9-9317EBC3B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3A4F1765-68C5-44D1-A98C-B4F4A28FB0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9D46B37-73CD-4FCA-A759-8E2A51429F98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288088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0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21162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627" y="942975"/>
            <a:ext cx="3384550" cy="324008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937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3412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51994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39571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104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53CF38C6-1EBE-4ED1-8E7F-383C6D451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9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90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982800"/>
            <a:ext cx="3384550" cy="129407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2382000"/>
            <a:ext cx="3384550" cy="34914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18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5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69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+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EC532FC-7828-49E7-B6EF-06CAF53DDA64}"/>
              </a:ext>
            </a:extLst>
          </p:cNvPr>
          <p:cNvSpPr/>
          <p:nvPr userDrawn="1"/>
        </p:nvSpPr>
        <p:spPr>
          <a:xfrm>
            <a:off x="8102601" y="0"/>
            <a:ext cx="4079875" cy="6858000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302058" y="156527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6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70485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441960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AF32EBB3-7E44-468B-BEFB-9B255A6F1EB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9302058" y="278129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0B41B234-B4D0-4D79-AEB1-C98A1F8CCE5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302058" y="399730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Content Placeholder 9">
            <a:extLst>
              <a:ext uri="{FF2B5EF4-FFF2-40B4-BE49-F238E27FC236}">
                <a16:creationId xmlns:a16="http://schemas.microsoft.com/office/drawing/2014/main" id="{0D058AAA-CC5E-4EB4-8A66-630C36AEA6A3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9302058" y="521332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Content Placeholder 12">
            <a:extLst>
              <a:ext uri="{FF2B5EF4-FFF2-40B4-BE49-F238E27FC236}">
                <a16:creationId xmlns:a16="http://schemas.microsoft.com/office/drawing/2014/main" id="{4D2AB6EC-9563-4A3F-B32C-5B6C8DECC8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797925" y="156527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5" name="Content Placeholder 12">
            <a:extLst>
              <a:ext uri="{FF2B5EF4-FFF2-40B4-BE49-F238E27FC236}">
                <a16:creationId xmlns:a16="http://schemas.microsoft.com/office/drawing/2014/main" id="{4ABE180E-CFFE-4CAE-A73A-A88BD1BEE804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797925" y="278129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6" name="Content Placeholder 12">
            <a:extLst>
              <a:ext uri="{FF2B5EF4-FFF2-40B4-BE49-F238E27FC236}">
                <a16:creationId xmlns:a16="http://schemas.microsoft.com/office/drawing/2014/main" id="{ECD62701-D54F-4D35-A337-33AE67BB7307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8797925" y="399730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3CA48A95-C256-4238-BDF0-2E7279624AEB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8797925" y="521332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BD43D24-DED4-FCB2-C7FB-44ABCBEE61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1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0E684A2-92A1-4743-93DB-A2D5AFCE792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B228959-3C67-45BC-954A-A1398190127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EC2D33F-D887-4527-98FE-88AEA004A9A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79927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564D6273-13C3-41E3-9854-6BA8DC87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0130E7F-2696-4D7D-8351-3A820B0259D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4C22DC31-C022-4D35-A4CA-01E2EE12CEB3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95326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6319767D-07B2-4A1E-BE78-9D7F3E8A2DF0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272689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26657DA0-8703-4499-B474-1559693405B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8088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</p:spTree>
    <p:extLst>
      <p:ext uri="{BB962C8B-B14F-4D97-AF65-F5344CB8AC3E}">
        <p14:creationId xmlns:p14="http://schemas.microsoft.com/office/powerpoint/2010/main" val="302488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3BF6C02-0CA6-49E2-A373-73DF26BA1D2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89DCE9D-2EC0-4E96-8676-B7755E0D22A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E77EF712-8DED-4A52-BD51-103375D11B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4800" y="2030400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EE4083B0-5F51-4F95-BD7A-3B4222E8A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0BC9CFA-71EA-43AD-BDD4-7FDB2FDF1BD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82B9C09-CED4-448F-920B-B0EA81FCD18B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4800" y="3918534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C5C398-3572-4EB0-8F84-1F6673C9A65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D565BB-C9BB-4EEC-9693-6827A3D09DE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073AADBC-DF68-45FD-854E-35806C6DE0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FEEB2E7-44F2-48F2-BBFC-DF704AD7B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F3FFB07-730C-4029-A1B2-3F55F310FE8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4FAE2FD6-F041-4D7F-8F92-2AFDD991FE5D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27539" y="2030400"/>
            <a:ext cx="7069136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48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97F7E37-8565-4210-8CB9-D04B2BAF361C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rgbClr val="51247A"/>
              </a:gs>
              <a:gs pos="100000">
                <a:srgbClr val="962A8B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B1D37"/>
              </a:solidFill>
              <a:effectLst/>
              <a:uLnTx/>
              <a:uFillTx/>
              <a:latin typeface="Gotham Book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CEF5EBB-02AF-4BB0-8215-ABDBBF0D0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B0C04C2E-5E9B-4744-BB83-74543AFA90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7F9C90-1B55-A440-3671-71EC9ADE53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5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E2261-AED3-448E-9AA6-9C9A5534417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92BB03-FEDF-43D9-957F-2410F5D597B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C6A8FED-FA65-4CA1-BCAC-A45FB3462E6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94663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D65DFCA3-BD94-4763-9B1A-CD6AE2B1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20E119BA-A47F-4967-9FEC-495C9F92A7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75AE0700-627C-416D-BA13-5D2F3C8E556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5325" y="2030400"/>
            <a:ext cx="7096125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38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Pu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lang="en-AU" dirty="0"/>
            </a:lvl1pPr>
          </a:lstStyle>
          <a:p>
            <a:pPr lvl="0"/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90B2496-E1DB-4D4C-859D-CC14426C69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1052514"/>
            <a:ext cx="3384548" cy="5263410"/>
          </a:xfrm>
          <a:prstGeom prst="rect">
            <a:avLst/>
          </a:prstGeom>
          <a:solidFill>
            <a:schemeClr val="bg1"/>
          </a:solidFill>
        </p:spPr>
        <p:txBody>
          <a:bodyPr lIns="180000" tIns="1260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lang="en-AU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menu. Change shape width/height as preferred]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B796C-2145-4E36-9CCD-4A6E104CD8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340768"/>
            <a:ext cx="2592288" cy="87647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09B167-7472-4F88-89E8-DAE2E048396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F249FB-FC55-456D-9BD4-C0130FDA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99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95327" y="2001916"/>
            <a:ext cx="10801349" cy="3947404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95327" y="5949320"/>
            <a:ext cx="10801348" cy="360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328C3BB-E5DD-47D4-B3C1-7A89BC1F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E1B5CB-C615-403B-B182-EBCD5DAC9E6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690D5-44C9-4D2D-925E-426FB8864D8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E9E9E33-B596-4A72-ACBD-699AC270638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027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E278AFA-A93C-4FAD-AA41-A6E61D8974A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-4"/>
            <a:ext cx="7810872" cy="685800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6D18E-7831-44BE-9F27-A68CFE3B02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A412D2-A7E4-4007-BC7B-41EB3D0B60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F8ED989-2306-4E52-9B82-69A7EC19398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3979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sz="1400"/>
            </a:lvl1pPr>
            <a:lvl2pPr>
              <a:lnSpc>
                <a:spcPct val="100000"/>
              </a:lnSpc>
              <a:spcAft>
                <a:spcPts val="1200"/>
              </a:spcAft>
              <a:defRPr sz="1400"/>
            </a:lvl2pPr>
            <a:lvl3pPr>
              <a:lnSpc>
                <a:spcPct val="100000"/>
              </a:lnSpc>
              <a:spcAft>
                <a:spcPts val="1200"/>
              </a:spcAft>
              <a:defRPr sz="1400"/>
            </a:lvl3pPr>
            <a:lvl4pPr>
              <a:lnSpc>
                <a:spcPct val="100000"/>
              </a:lnSpc>
              <a:spcAft>
                <a:spcPts val="1200"/>
              </a:spcAft>
              <a:defRPr sz="1400"/>
            </a:lvl4pPr>
            <a:lvl5pPr>
              <a:lnSpc>
                <a:spcPct val="100000"/>
              </a:lnSpc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ABC919D-2CAB-42EE-BCCF-5B744E8E72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4130282-F858-425B-AE74-20EE73DF98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805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4EC9E-80A6-4F00-A6C2-0211431E31A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DD8DE5C-8A89-400F-8CA9-77C24E2B49B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591945" y="-4"/>
            <a:ext cx="6586315" cy="6858001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63467-2027-4D99-8858-F83AC839052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5E6B1A59-9939-4457-A48E-2E14017A35CE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4500000" cy="3871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AU" sz="140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3F9AAC9-FF46-40B0-8882-C71A56BB27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00000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4EB2009-A38E-42C4-8D4A-72D274A5A48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0000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84967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5E7F27E-BB6C-4782-8015-F05E2C5C1ED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D3E74F8-FA5A-4025-A701-02F364DB2A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25074" y="-3"/>
            <a:ext cx="4066927" cy="6858001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A16CAE-14B9-4A43-877B-E46EF044168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5BFC0C-3AAF-4677-B586-CD5CBF731F7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DE1070F-73A4-4C19-B1CF-FB38DA047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FBA097BA-93E9-4864-A12D-10803474794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7096124" cy="4064400"/>
          </a:xfrm>
          <a:custGeom>
            <a:avLst/>
            <a:gdLst>
              <a:gd name="connsiteX0" fmla="*/ 0 w 7096124"/>
              <a:gd name="connsiteY0" fmla="*/ 0 h 3240087"/>
              <a:gd name="connsiteX1" fmla="*/ 7096124 w 7096124"/>
              <a:gd name="connsiteY1" fmla="*/ 0 h 3240087"/>
              <a:gd name="connsiteX2" fmla="*/ 7096124 w 7096124"/>
              <a:gd name="connsiteY2" fmla="*/ 3240087 h 3240087"/>
              <a:gd name="connsiteX3" fmla="*/ 0 w 709612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6124" h="3240087">
                <a:moveTo>
                  <a:pt x="0" y="0"/>
                </a:moveTo>
                <a:lnTo>
                  <a:pt x="7096124" y="0"/>
                </a:lnTo>
                <a:lnTo>
                  <a:pt x="709612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AU" sz="1400" dirty="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6C5E2F5-0061-4600-A426-EB0BCA3B0D8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4313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795A59A-32A0-4E4F-ADE5-B079E4BC191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0"/>
            <a:ext cx="7810872" cy="687251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22D7A-8171-44C9-AFA6-24E34B78763E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A71569F-BB25-4674-BADB-F4162EFAC7F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4206912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spcAft>
                <a:spcPts val="1200"/>
              </a:spcAft>
              <a:defRPr sz="1400"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A46BE02-73A4-478B-91B5-60E3126AD0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1B3E6F15-268B-42EB-A1DC-9E9E18BCA2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42604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4E0D937-BE88-4584-B716-79FDE92B735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05685" y="0"/>
            <a:ext cx="6586315" cy="6887025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B152F0-B857-4837-AD26-E55058B68A12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7EFD1972-8EA7-4ECA-B4BE-8591D45B72C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4536578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6086D5B7-49D4-45BF-9DA6-AAB93DAE7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3657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6C6C5F7B-FB99-4491-8B47-FF6117F53B7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3657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3333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40DF0C2-28B5-445A-B99A-61CA30EFB4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B5D6B1C-6262-4AF0-90EE-88B7D718512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25074" y="1"/>
            <a:ext cx="4066927" cy="6887026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BEE3ED-5C13-4151-AFC4-04F14BD9ECA3}"/>
              </a:ext>
            </a:extLst>
          </p:cNvPr>
          <p:cNvSpPr txBox="1"/>
          <p:nvPr userDrawn="1"/>
        </p:nvSpPr>
        <p:spPr>
          <a:xfrm>
            <a:off x="1" y="-622612"/>
            <a:ext cx="7632171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Clicking along the edge of purple container and change the shape fill colour.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508C9E-FE7C-44AA-84C7-0471A04346C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52737AE-AB1C-425B-82B5-B5D4E120803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AF12626A-8317-4616-9DEA-523330E3B61A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7096124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AC21342-65B5-43EB-A61C-CC10FC7BD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09B74B0F-B518-4927-A74F-313B2EC2610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77742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049" y="-1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86B950FF-5CC1-4A3A-ABA9-ADF58494DD0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7049" y="3432144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BA2B0415-0383-4B33-9E29-9ADFC2A054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93490" y="-1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4966C236-904D-498D-801E-8C4057C0A03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93490" y="3432144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4FF51F-8DC8-4E19-BB72-27E7B862578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CA045B-79DD-4F1E-A5D5-56CC7F67455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208568" y="6526800"/>
            <a:ext cx="288032" cy="10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E880590-31EE-469A-A906-EE62AC106577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5" y="2030400"/>
            <a:ext cx="3384000" cy="4206912"/>
          </a:xfrm>
          <a:custGeom>
            <a:avLst/>
            <a:gdLst>
              <a:gd name="connsiteX0" fmla="*/ 0 w 3384000"/>
              <a:gd name="connsiteY0" fmla="*/ 0 h 3240087"/>
              <a:gd name="connsiteX1" fmla="*/ 3384000 w 3384000"/>
              <a:gd name="connsiteY1" fmla="*/ 0 h 3240087"/>
              <a:gd name="connsiteX2" fmla="*/ 3384000 w 3384000"/>
              <a:gd name="connsiteY2" fmla="*/ 3240087 h 3240087"/>
              <a:gd name="connsiteX3" fmla="*/ 0 w 3384000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3240087">
                <a:moveTo>
                  <a:pt x="0" y="0"/>
                </a:moveTo>
                <a:lnTo>
                  <a:pt x="3384000" y="0"/>
                </a:lnTo>
                <a:lnTo>
                  <a:pt x="3384000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88CFC63-6AC8-47EA-B1E4-85A2108A3B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BF4B32-3145-473F-ACA2-E9AC7D19B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763200"/>
            <a:ext cx="3384550" cy="469056"/>
          </a:xfrm>
        </p:spPr>
        <p:txBody>
          <a:bodyPr/>
          <a:lstStyle/>
          <a:p>
            <a:r>
              <a:rPr lang="en-US" dirty="0"/>
              <a:t>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384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C95EBE-2B41-83C2-04AE-F53ADADC554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E9A60ED-79D3-4B3F-A150-9831CF0023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87492" y="282703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BCDA3659-A7C6-451A-99C1-5E9DC9C183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7464" y="435405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A72442-65F5-A6EB-A8DE-297487802E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8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&amp;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4D1A49-1FEC-4FD2-B560-402C9B2E28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97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59B66CF-A807-44F1-A681-793122F8A0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40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B4B4A83-90AC-42EA-83C2-FA84624688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7050" y="3182602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400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564335FC-BD53-4794-8DA5-8FFBAE1F2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0705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882AF12-58DE-43D7-9E95-F90A1203C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1E1143-CBAC-4E3D-95E2-1F1E3980ADD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035F6F-B1C5-4CB7-9CF1-E5C49956EAC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D945792A-E478-4C06-AA1A-F66F0D136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255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669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B01E9CDC-2523-40AE-AF29-5A44EBFD89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04000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8449337-35B4-44F8-8D00-F0C15EFB9CE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9669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63A3128-4CA8-48D5-B82E-7EDA918D7F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04000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0CD5A08-CA4F-41B8-A1B0-488A6EC4481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91107" y="4797520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D2A4C4A-3642-4CE3-8FB6-AFE5A9CA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E82035B-DC9A-432B-8519-2243ECF2A4F3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EC4C1B-640F-47AB-A0DF-816F2F8FB16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D2368-D448-4F04-824D-4A3EF656D5E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1944150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A9649456-8637-4360-BBD3-85C56C7B2274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628481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ABC2BBD3-CE16-4D42-BE52-82E0EEDC972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91107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C5A7B488-C2A3-4A1D-9325-F1CD7F4FEF8D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9315588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A07AED75-9446-4235-B6D5-E94B587A90EC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1944150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154C06CF-1094-450B-B523-120305F61CF8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5628481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A79A2BE6-224B-4008-A847-524C659BA6DE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9315588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B2B5AAD5-088A-40FA-8D98-F1660EE944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9669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B96D700E-8A32-4E42-821F-DCAA6F725DD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04000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B4C604B0-1898-4D36-B3EA-B6BC5BA6D5F0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091107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E99A811A-E6D0-4129-9394-A6BD6BC81158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19669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92ABE221-1714-464C-9F47-13AA952154A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04000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D31D0BA8-500F-44DE-802E-21AECAE96B24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091107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69555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C9748A61-6439-491A-9457-33A20862D2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12705" y="2012495"/>
            <a:ext cx="1584308" cy="1584000"/>
          </a:xfrm>
          <a:prstGeom prst="rect">
            <a:avLst/>
          </a:prstGeom>
          <a:solidFill>
            <a:schemeClr val="accent1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886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886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17937B0-FDCD-421A-9652-36A59CE227A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965655" y="2012495"/>
            <a:ext cx="1584308" cy="1584000"/>
          </a:xfrm>
          <a:prstGeom prst="rect">
            <a:avLst/>
          </a:prstGeom>
          <a:solidFill>
            <a:srgbClr val="962A8B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AB4A338-5CDA-4742-A7F5-F49D6BE9AD4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8181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452123C-C6A2-4D45-AF62-5B6E775B6C9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8181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DCBEBCB-7877-4BC1-BA6D-4E809F947A5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19695" y="2012495"/>
            <a:ext cx="1584308" cy="1584000"/>
          </a:xfrm>
          <a:prstGeom prst="rect">
            <a:avLst/>
          </a:prstGeom>
          <a:solidFill>
            <a:srgbClr val="999490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2FE7559D-9529-40D4-8025-F2B8ED38A99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3585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382D6B5-B43B-46F1-B879-42FA4CCBD20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33585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91F1A27-3497-4ECD-AAAC-804B3DF8F9F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548303" y="2012495"/>
            <a:ext cx="1584308" cy="1584000"/>
          </a:xfrm>
          <a:prstGeom prst="rect">
            <a:avLst/>
          </a:prstGeom>
          <a:solidFill>
            <a:srgbClr val="D7D1CC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E0498A31-1633-4E6B-8EAE-AF4FDE6233F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64459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9A54FCE6-6684-449A-86E0-14243721942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64459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C67645D-435A-4DA4-9CBA-77E7F4B5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CEE3C6-C898-476B-873B-DAEEB357A992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EACAED-B859-46A5-951B-270C91500FC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6891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Dark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751390"/>
          </a:xfrm>
          <a:prstGeom prst="rect">
            <a:avLst/>
          </a:prstGeom>
          <a:solidFill>
            <a:schemeClr val="accent1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E0658-31AB-4AA9-B241-6C41D88C97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EE6526-1DB9-4ECD-86C1-1BB926D7D9F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640CA88-D0CE-4C3C-BA4A-CB5E62584F1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102FA23-4F6E-4CE7-83FA-05BAC2F85D52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324" y="2163010"/>
            <a:ext cx="5197808" cy="356758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77735E5-7E07-439E-A173-ACABCE0324C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7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0246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884587"/>
          </a:xfrm>
          <a:prstGeom prst="rect">
            <a:avLst/>
          </a:prstGeom>
          <a:solidFill>
            <a:srgbClr val="962A8B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AA7FD-BD90-42A7-ADCE-A909D39619C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DB814-0723-41E1-87CA-20F94C28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F16ADB-A971-4A3C-96F9-2639482B11C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4" y="2163600"/>
            <a:ext cx="5197808" cy="37001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475E2FC-2D3C-4D15-BB0D-D4B480A1F9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0544620-FB92-442D-8D66-3B8ACA0939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98992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1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8088" y="1004400"/>
            <a:ext cx="5400672" cy="4859390"/>
          </a:xfrm>
          <a:prstGeom prst="rect">
            <a:avLst/>
          </a:prstGeom>
          <a:solidFill>
            <a:srgbClr val="D7D1CC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E8DCA5-91C8-4DF9-B37E-735B2EA5D36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FFC83A9-C0D2-49A3-AC00-E1A4A64271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7467BC2-B2BE-4205-B9B5-DA5CC1F6A008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3" y="2163600"/>
            <a:ext cx="5197808" cy="370019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1D1FD25-98B7-4075-B181-7E91AA14BB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AC596C78-2D0A-467F-BBBA-B45A6E9309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3" y="1551600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575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2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5927" y="979200"/>
            <a:ext cx="5400673" cy="4751387"/>
          </a:xfrm>
          <a:prstGeom prst="rect">
            <a:avLst/>
          </a:prstGeom>
          <a:solidFill>
            <a:srgbClr val="999490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A6B27-3249-4E2E-BD52-822F0E96F78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28ACE60-DF21-472F-8FF6-A086BB2C114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6ED75D5-4A4F-4C1A-87D9-0AF5841C602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251" y="2163599"/>
            <a:ext cx="5197808" cy="35669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B64CD2-00BE-477A-85FC-603E001D59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06C11C8-809D-4D04-925A-33C6DB34BE5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251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50285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u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A75515C-08B2-490C-B8D9-273E0B4B79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2126" y="2040365"/>
            <a:ext cx="3384548" cy="3671777"/>
          </a:xfrm>
          <a:prstGeom prst="rect">
            <a:avLst/>
          </a:prstGeom>
          <a:solidFill>
            <a:schemeClr val="accent1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A12390-A044-4D48-96A4-00A2D51D9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A8D97C9-2BD4-40D2-8A9C-5D0FDC041E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2030400"/>
            <a:ext cx="3384548" cy="3671777"/>
          </a:xfrm>
          <a:prstGeom prst="rect">
            <a:avLst/>
          </a:prstGeom>
          <a:solidFill>
            <a:srgbClr val="962A8B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09A6CC-1C55-4870-8E22-205BA52568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7254" y="2033057"/>
            <a:ext cx="3384548" cy="3671777"/>
          </a:xfrm>
          <a:prstGeom prst="rect">
            <a:avLst/>
          </a:prstGeom>
          <a:solidFill>
            <a:srgbClr val="999490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B490FF1-595C-4C0F-8493-0452D9413FE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1171E7-B6F7-4135-91FD-8404DE6A1A00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B4749D6D-DBC4-4697-B59F-A3C7324B68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2823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C1A5F930-F83B-4616-AC17-D7231CE8742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85206" y="4361190"/>
            <a:ext cx="5198533" cy="136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A696586-6988-4D6B-BE2D-2C0EDF447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400A7-6A57-42A4-9CC7-26ED632D030D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824B6-391C-442D-8A27-0B268DB3667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C10889F-C770-4849-AEED-7C7D5B93A05C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691387" y="3605190"/>
            <a:ext cx="5198533" cy="2124000"/>
          </a:xfrm>
          <a:custGeom>
            <a:avLst/>
            <a:gdLst>
              <a:gd name="connsiteX0" fmla="*/ 0 w 5198533"/>
              <a:gd name="connsiteY0" fmla="*/ 0 h 2130692"/>
              <a:gd name="connsiteX1" fmla="*/ 5198533 w 5198533"/>
              <a:gd name="connsiteY1" fmla="*/ 0 h 2130692"/>
              <a:gd name="connsiteX2" fmla="*/ 5198533 w 5198533"/>
              <a:gd name="connsiteY2" fmla="*/ 2130692 h 2130692"/>
              <a:gd name="connsiteX3" fmla="*/ 0 w 5198533"/>
              <a:gd name="connsiteY3" fmla="*/ 2130692 h 213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3" h="2130692">
                <a:moveTo>
                  <a:pt x="0" y="0"/>
                </a:moveTo>
                <a:lnTo>
                  <a:pt x="5198533" y="0"/>
                </a:lnTo>
                <a:lnTo>
                  <a:pt x="5198533" y="2130692"/>
                </a:lnTo>
                <a:lnTo>
                  <a:pt x="0" y="2130692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1880E58C-1E83-49D4-8716-E066300863C6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6285205" y="2052179"/>
            <a:ext cx="5198400" cy="2124000"/>
          </a:xfrm>
          <a:custGeom>
            <a:avLst/>
            <a:gdLst>
              <a:gd name="connsiteX0" fmla="*/ 0 w 5198400"/>
              <a:gd name="connsiteY0" fmla="*/ 0 h 1905365"/>
              <a:gd name="connsiteX1" fmla="*/ 5198400 w 5198400"/>
              <a:gd name="connsiteY1" fmla="*/ 0 h 1905365"/>
              <a:gd name="connsiteX2" fmla="*/ 5198400 w 5198400"/>
              <a:gd name="connsiteY2" fmla="*/ 1905365 h 1905365"/>
              <a:gd name="connsiteX3" fmla="*/ 0 w 5198400"/>
              <a:gd name="connsiteY3" fmla="*/ 1905365 h 190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400" h="1905365">
                <a:moveTo>
                  <a:pt x="0" y="0"/>
                </a:moveTo>
                <a:lnTo>
                  <a:pt x="5198400" y="0"/>
                </a:lnTo>
                <a:lnTo>
                  <a:pt x="5198400" y="1905365"/>
                </a:lnTo>
                <a:lnTo>
                  <a:pt x="0" y="1905365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0A5220A-8DEB-49E1-AD72-4DE38F10001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694799" y="2030400"/>
            <a:ext cx="5198532" cy="1368226"/>
          </a:xfrm>
          <a:custGeom>
            <a:avLst/>
            <a:gdLst>
              <a:gd name="connsiteX0" fmla="*/ 0 w 5198532"/>
              <a:gd name="connsiteY0" fmla="*/ 0 h 1368226"/>
              <a:gd name="connsiteX1" fmla="*/ 5198532 w 5198532"/>
              <a:gd name="connsiteY1" fmla="*/ 0 h 1368226"/>
              <a:gd name="connsiteX2" fmla="*/ 5198532 w 5198532"/>
              <a:gd name="connsiteY2" fmla="*/ 1368226 h 1368226"/>
              <a:gd name="connsiteX3" fmla="*/ 0 w 5198532"/>
              <a:gd name="connsiteY3" fmla="*/ 1368226 h 1368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2" h="1368226">
                <a:moveTo>
                  <a:pt x="0" y="0"/>
                </a:moveTo>
                <a:lnTo>
                  <a:pt x="5198532" y="0"/>
                </a:lnTo>
                <a:lnTo>
                  <a:pt x="5198532" y="1368226"/>
                </a:lnTo>
                <a:lnTo>
                  <a:pt x="0" y="1368226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76E37327-CD28-4B4C-A327-FE60BBD71F6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92118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680838C-6DDD-4367-8C7B-8D49AA3A036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40928" y="2426193"/>
            <a:ext cx="5219998" cy="126461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AU" dirty="0"/>
              <a:t> </a:t>
            </a:r>
          </a:p>
        </p:txBody>
      </p:sp>
      <p:sp>
        <p:nvSpPr>
          <p:cNvPr id="20" name="Content Placeholder 18">
            <a:extLst>
              <a:ext uri="{FF2B5EF4-FFF2-40B4-BE49-F238E27FC236}">
                <a16:creationId xmlns:a16="http://schemas.microsoft.com/office/drawing/2014/main" id="{8C9CC71C-D628-4B8C-8AB1-D318B0D686CF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240928" y="4338433"/>
            <a:ext cx="5219996" cy="136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FFB469D-AB37-445A-8C5C-9EDAC47CC60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928" y="4059949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2F6810-4203-426A-BA3F-12E853FD972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94800" y="2030400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5608E6E7-0CC5-4C1B-8095-7EA4A3FE80A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4799" y="4050433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E219F9-19D4-45A2-9D79-6847ED38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807C1-4AC5-41D4-9F66-2FFE2C9FCBEE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1CA24C-277F-4699-AACD-0CE7FA333A2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E3EEABC2-F12A-48B3-8BD1-6F2CE1CA242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240928" y="2028166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88F298BC-8471-411E-B254-EFEEFEB67A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158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9C6CF3-60A7-899D-2A0B-5CB145E232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6432C9E-CC92-4B1E-A531-00A7F945E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2" y="2012082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8B01333-1B7A-4924-B0F3-974EA92411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03484" y="3539108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4191BB-9746-40D8-0239-82926101E6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16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l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2634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60096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60096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60096" y="4295030"/>
            <a:ext cx="950400" cy="108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337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39616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7078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77078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77078" y="4295030"/>
            <a:ext cx="950400" cy="108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940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cons +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BA98747-0DB5-4B1B-B49E-00EE7FBBF5D6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-4514" y="1306470"/>
            <a:ext cx="3753813" cy="5546544"/>
          </a:xfrm>
          <a:custGeom>
            <a:avLst/>
            <a:gdLst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0 w 3753813"/>
              <a:gd name="connsiteY4" fmla="*/ 6308592 h 6308700"/>
              <a:gd name="connsiteX5" fmla="*/ 1216808 w 3753813"/>
              <a:gd name="connsiteY5" fmla="*/ 6308592 h 6308700"/>
              <a:gd name="connsiteX6" fmla="*/ 1216808 w 3753813"/>
              <a:gd name="connsiteY6" fmla="*/ 6308513 h 6308700"/>
              <a:gd name="connsiteX7" fmla="*/ 1142621 w 3753813"/>
              <a:gd name="connsiteY7" fmla="*/ 6308513 h 6308700"/>
              <a:gd name="connsiteX8" fmla="*/ 11598 w 3753813"/>
              <a:gd name="connsiteY8" fmla="*/ 5267228 h 6308700"/>
              <a:gd name="connsiteX9" fmla="*/ 0 w 3753813"/>
              <a:gd name="connsiteY9" fmla="*/ 5221165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1216808 w 3753813"/>
              <a:gd name="connsiteY4" fmla="*/ 6308592 h 6308700"/>
              <a:gd name="connsiteX5" fmla="*/ 1216808 w 3753813"/>
              <a:gd name="connsiteY5" fmla="*/ 6308513 h 6308700"/>
              <a:gd name="connsiteX6" fmla="*/ 1142621 w 3753813"/>
              <a:gd name="connsiteY6" fmla="*/ 6308513 h 6308700"/>
              <a:gd name="connsiteX7" fmla="*/ 11598 w 3753813"/>
              <a:gd name="connsiteY7" fmla="*/ 5267228 h 6308700"/>
              <a:gd name="connsiteX8" fmla="*/ 0 w 3753813"/>
              <a:gd name="connsiteY8" fmla="*/ 5221165 h 6308700"/>
              <a:gd name="connsiteX9" fmla="*/ 0 w 3753813"/>
              <a:gd name="connsiteY9" fmla="*/ 0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1216808 w 3753813"/>
              <a:gd name="connsiteY3" fmla="*/ 6308592 h 6308700"/>
              <a:gd name="connsiteX4" fmla="*/ 1216808 w 3753813"/>
              <a:gd name="connsiteY4" fmla="*/ 6308513 h 6308700"/>
              <a:gd name="connsiteX5" fmla="*/ 1142621 w 3753813"/>
              <a:gd name="connsiteY5" fmla="*/ 6308513 h 6308700"/>
              <a:gd name="connsiteX6" fmla="*/ 11598 w 3753813"/>
              <a:gd name="connsiteY6" fmla="*/ 5267228 h 6308700"/>
              <a:gd name="connsiteX7" fmla="*/ 0 w 3753813"/>
              <a:gd name="connsiteY7" fmla="*/ 5221165 h 6308700"/>
              <a:gd name="connsiteX8" fmla="*/ 0 w 3753813"/>
              <a:gd name="connsiteY8" fmla="*/ 0 h 63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53813" h="6308700">
                <a:moveTo>
                  <a:pt x="0" y="0"/>
                </a:moveTo>
                <a:lnTo>
                  <a:pt x="3753813" y="0"/>
                </a:lnTo>
                <a:lnTo>
                  <a:pt x="3753813" y="6308700"/>
                </a:lnTo>
                <a:lnTo>
                  <a:pt x="1216808" y="6308592"/>
                </a:lnTo>
                <a:lnTo>
                  <a:pt x="1216808" y="6308513"/>
                </a:lnTo>
                <a:lnTo>
                  <a:pt x="1142621" y="6308513"/>
                </a:lnTo>
                <a:cubicBezTo>
                  <a:pt x="580256" y="6137392"/>
                  <a:pt x="148576" y="5723798"/>
                  <a:pt x="11598" y="5267228"/>
                </a:cubicBezTo>
                <a:lnTo>
                  <a:pt x="0" y="522116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C74646-5116-45C7-99CA-F3BEE3092EC8}"/>
              </a:ext>
            </a:extLst>
          </p:cNvPr>
          <p:cNvSpPr/>
          <p:nvPr userDrawn="1"/>
        </p:nvSpPr>
        <p:spPr>
          <a:xfrm>
            <a:off x="3801968" y="1311456"/>
            <a:ext cx="3491358" cy="5546544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0D68F-568E-4F07-BF1B-D56E5E1616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B7690930-F7A3-403F-8CD6-64AE7616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1600" y="1307416"/>
            <a:ext cx="3945000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710EEB8-1B8C-4828-AF29-90D9289687B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559562" y="1916832"/>
            <a:ext cx="3937038" cy="428960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C1FFA05-383E-4EA0-8A7A-14406633FDAE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511824" y="1993680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EF7C04B6-0E34-422C-AFA2-C2258851736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4511824" y="3470058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626B73AE-3585-4450-A61F-2665857EB816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511824" y="4946435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Content Placeholder 12">
            <a:extLst>
              <a:ext uri="{FF2B5EF4-FFF2-40B4-BE49-F238E27FC236}">
                <a16:creationId xmlns:a16="http://schemas.microsoft.com/office/drawing/2014/main" id="{CEB3261A-B820-4F34-AA9C-ECB6FADB734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007691" y="199368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8" name="Content Placeholder 12">
            <a:extLst>
              <a:ext uri="{FF2B5EF4-FFF2-40B4-BE49-F238E27FC236}">
                <a16:creationId xmlns:a16="http://schemas.microsoft.com/office/drawing/2014/main" id="{9E0DE186-927A-456D-BA02-3331C27470F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4007691" y="3470058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EC74DFA6-B8C2-4882-ADA6-BDDC15DB7D90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4007691" y="4946435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270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94381A-1796-48D3-99D8-9D18726C1C17}"/>
              </a:ext>
            </a:extLst>
          </p:cNvPr>
          <p:cNvSpPr/>
          <p:nvPr userDrawn="1"/>
        </p:nvSpPr>
        <p:spPr>
          <a:xfrm flipV="1">
            <a:off x="-7364" y="2030400"/>
            <a:ext cx="12199364" cy="44117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895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512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671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477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B02A2A-B474-483E-8BA0-6F967ADE97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68D10-C8CC-42E5-BF51-D9C5BB3F45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FEDE633B-2FE4-48AB-9CD1-2A1EB093AF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8535" y="2778974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21">
            <a:extLst>
              <a:ext uri="{FF2B5EF4-FFF2-40B4-BE49-F238E27FC236}">
                <a16:creationId xmlns:a16="http://schemas.microsoft.com/office/drawing/2014/main" id="{B62BB5B9-4568-4309-93B5-668133F3680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566940" y="908720"/>
            <a:ext cx="2964660" cy="53848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80F20EE-FF0D-49B8-9D8F-6FF4988FD153}"/>
              </a:ext>
            </a:extLst>
          </p:cNvPr>
          <p:cNvSpPr/>
          <p:nvPr userDrawn="1"/>
        </p:nvSpPr>
        <p:spPr>
          <a:xfrm>
            <a:off x="660400" y="872705"/>
            <a:ext cx="2985168" cy="542081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id="{BDF2E1FE-5917-4797-9E49-44EFF262153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8903" y="908720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B3DC9EC2-22B3-4E80-AE40-B61675B3E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41" y="1198800"/>
            <a:ext cx="2184251" cy="1728266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7B8817EC-F2D7-4F5F-88AB-7D60280F2F0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198664" y="268987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C6F5E5E-0BED-4A63-B208-AD4730EC3FF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3113" y="5402945"/>
            <a:ext cx="2160588" cy="859210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b="0" spc="25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>
              <a:defRPr lang="en-US" sz="1800" smtClean="0">
                <a:latin typeface="+mn-lt"/>
              </a:defRPr>
            </a:lvl2pPr>
            <a:lvl3pPr>
              <a:defRPr lang="en-US" sz="1800" smtClean="0">
                <a:latin typeface="+mn-lt"/>
              </a:defRPr>
            </a:lvl3pPr>
            <a:lvl4pPr>
              <a:defRPr lang="en-US" sz="1800" smtClean="0">
                <a:latin typeface="+mn-lt"/>
              </a:defRPr>
            </a:lvl4pPr>
            <a:lvl5pPr>
              <a:defRPr lang="en-AU" sz="1800">
                <a:latin typeface="+mn-lt"/>
              </a:defRPr>
            </a:lvl5pPr>
          </a:lstStyle>
          <a:p>
            <a:pPr marL="12700" lvl="0">
              <a:lnSpc>
                <a:spcPct val="12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</a:t>
            </a:r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4D4DB864-F519-D798-00B8-776A89ECC33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718535" y="90872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21">
            <a:extLst>
              <a:ext uri="{FF2B5EF4-FFF2-40B4-BE49-F238E27FC236}">
                <a16:creationId xmlns:a16="http://schemas.microsoft.com/office/drawing/2014/main" id="{C0A41928-C063-9695-DECC-1289A16CF3F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158903" y="451237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2132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0385095-2391-426D-A969-133DEBAAD7D2}"/>
              </a:ext>
            </a:extLst>
          </p:cNvPr>
          <p:cNvSpPr/>
          <p:nvPr userDrawn="1"/>
        </p:nvSpPr>
        <p:spPr>
          <a:xfrm>
            <a:off x="-15679" y="246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chemeClr val="accent1"/>
              </a:gs>
              <a:gs pos="100000">
                <a:schemeClr val="accent2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CEFEC494-73C0-494E-8DE9-7C8FE7AA87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BA3D052-5560-4BE7-B48A-7CCBABE3CB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B3550CE3-EB5D-48BF-BD90-C402F0393B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E78C0BDD-99F2-43E0-A486-A50E5712E47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751850F8-1596-48EC-9EF7-59E146FE07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18B49F0-234B-4974-77BB-C696A010C8EB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1606" y="5313782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99D9129-7B58-D3FD-2A63-67A7AE280B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4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51E340C-E489-401B-B6F3-AAF3490020F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15680" y="245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9CF0F21-1AF8-4E7D-8464-6403D7D097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85C39C7-FD74-4D69-9F1C-82E7F410C9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463355A-3DD0-4858-BE53-6F6D361EF56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40339E3-2BC2-4DF1-B88F-7DF041C1FD3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AF70255-159E-4A2A-9499-827B8744C60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49CA893B-E6B7-B8EF-95BC-43DF61BAD720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4281" y="5367438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DA1BC6-57D4-AB05-9DAA-6A724E33FF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1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60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Brand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 bwMode="white">
          <a:xfrm>
            <a:off x="2" y="-27384"/>
            <a:ext cx="12191999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016725-1C5D-4F6E-900B-3580ED1B4E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FE64C-392C-4148-996C-A5BCCCAC7B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3EC6B-DCAC-6CBC-8ED2-C5FC949EF8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84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1">
    <p:bg>
      <p:bgPr>
        <a:gradFill flip="none" rotWithShape="1">
          <a:gsLst>
            <a:gs pos="38000">
              <a:schemeClr val="accent1"/>
            </a:gs>
            <a:gs pos="0">
              <a:schemeClr val="accent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108013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bg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6D860FF-5915-48B3-96B5-BDDDACDE2D9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847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52728D9-330E-4A47-BE87-2C464601F5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60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33D519AF-5E53-4F24-9084-2ECF7327DF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60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6D75C5FE-6A47-48B9-A0B4-91C77A88F0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4187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Content Placeholder 12">
            <a:extLst>
              <a:ext uri="{FF2B5EF4-FFF2-40B4-BE49-F238E27FC236}">
                <a16:creationId xmlns:a16="http://schemas.microsoft.com/office/drawing/2014/main" id="{33D7B8C2-1ACD-4312-8BB3-841697FC26B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559418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67C8792C-10BA-48BD-91FF-8BB0072B6A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80449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494265EF-BC1F-4AB5-88E0-D2CC95870C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0449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DC9F8E9D-A5AE-4007-AFF1-906BE27AA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80449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90AC9C95-FAAF-44D7-AEB3-55A9BA4075C1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6562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7D5366-0884-4D47-8F5E-DD26E47DD27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9775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C83CABAB-7230-4828-B1F7-E11FB1176D9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79775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0B955060-0E65-456F-85F2-CD9B3DBD9B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1902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2" name="Content Placeholder 12">
            <a:extLst>
              <a:ext uri="{FF2B5EF4-FFF2-40B4-BE49-F238E27FC236}">
                <a16:creationId xmlns:a16="http://schemas.microsoft.com/office/drawing/2014/main" id="{2A4F6196-3D0F-4BE0-BD3B-C9E36BBF744E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8847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15E2C50B-2DC6-47F9-8D16-3E43EFD224D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2060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D86CC074-C4DF-413B-ACFC-9E921389EBF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2060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5" name="Text Placeholder 20">
            <a:extLst>
              <a:ext uri="{FF2B5EF4-FFF2-40B4-BE49-F238E27FC236}">
                <a16:creationId xmlns:a16="http://schemas.microsoft.com/office/drawing/2014/main" id="{4DD3C6CB-D673-40EE-8AC2-EA848771B03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4187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6" name="Content Placeholder 12">
            <a:extLst>
              <a:ext uri="{FF2B5EF4-FFF2-40B4-BE49-F238E27FC236}">
                <a16:creationId xmlns:a16="http://schemas.microsoft.com/office/drawing/2014/main" id="{E5BA1771-59AA-4B95-84C2-A2C23AE5557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559418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3FC25C93-61F9-4858-8D53-31D7E13980F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980449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8" name="Text Placeholder 15">
            <a:extLst>
              <a:ext uri="{FF2B5EF4-FFF2-40B4-BE49-F238E27FC236}">
                <a16:creationId xmlns:a16="http://schemas.microsoft.com/office/drawing/2014/main" id="{7458C094-0FA6-4661-80B1-A1C24EF0BBE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980449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9" name="Text Placeholder 20">
            <a:extLst>
              <a:ext uri="{FF2B5EF4-FFF2-40B4-BE49-F238E27FC236}">
                <a16:creationId xmlns:a16="http://schemas.microsoft.com/office/drawing/2014/main" id="{33782FA8-9B6E-4664-B875-77934A4917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80449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0" name="Content Placeholder 12">
            <a:extLst>
              <a:ext uri="{FF2B5EF4-FFF2-40B4-BE49-F238E27FC236}">
                <a16:creationId xmlns:a16="http://schemas.microsoft.com/office/drawing/2014/main" id="{43ED1C2D-FB28-4009-ABB2-35B70129FE4D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36562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1" name="Text Placeholder 15">
            <a:extLst>
              <a:ext uri="{FF2B5EF4-FFF2-40B4-BE49-F238E27FC236}">
                <a16:creationId xmlns:a16="http://schemas.microsoft.com/office/drawing/2014/main" id="{571D6157-5171-4A88-B293-E5785627E6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79775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2" name="Text Placeholder 15">
            <a:extLst>
              <a:ext uri="{FF2B5EF4-FFF2-40B4-BE49-F238E27FC236}">
                <a16:creationId xmlns:a16="http://schemas.microsoft.com/office/drawing/2014/main" id="{1A0723DC-167A-473B-8982-DB2CD67B78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79775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3" name="Text Placeholder 20">
            <a:extLst>
              <a:ext uri="{FF2B5EF4-FFF2-40B4-BE49-F238E27FC236}">
                <a16:creationId xmlns:a16="http://schemas.microsoft.com/office/drawing/2014/main" id="{2FD5A5C2-3945-4278-8171-1CFA062D76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1902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4" name="Content Placeholder 12">
            <a:extLst>
              <a:ext uri="{FF2B5EF4-FFF2-40B4-BE49-F238E27FC236}">
                <a16:creationId xmlns:a16="http://schemas.microsoft.com/office/drawing/2014/main" id="{3D7C1F14-FF83-4A5C-8785-0569A6264661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47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5" name="Text Placeholder 15">
            <a:extLst>
              <a:ext uri="{FF2B5EF4-FFF2-40B4-BE49-F238E27FC236}">
                <a16:creationId xmlns:a16="http://schemas.microsoft.com/office/drawing/2014/main" id="{FBE7A19C-BA51-4BB3-A97B-787DA18F433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12060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6" name="Text Placeholder 15">
            <a:extLst>
              <a:ext uri="{FF2B5EF4-FFF2-40B4-BE49-F238E27FC236}">
                <a16:creationId xmlns:a16="http://schemas.microsoft.com/office/drawing/2014/main" id="{8EFD3BF2-E5BF-4460-A89A-9CBD1D82AA5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12060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8" name="Content Placeholder 12">
            <a:extLst>
              <a:ext uri="{FF2B5EF4-FFF2-40B4-BE49-F238E27FC236}">
                <a16:creationId xmlns:a16="http://schemas.microsoft.com/office/drawing/2014/main" id="{8B09213D-B0C4-4971-AFC3-14487E606D83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559418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B7C446BC-D372-4F4C-8AEC-4B7E9BBE67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980449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0" name="Text Placeholder 15">
            <a:extLst>
              <a:ext uri="{FF2B5EF4-FFF2-40B4-BE49-F238E27FC236}">
                <a16:creationId xmlns:a16="http://schemas.microsoft.com/office/drawing/2014/main" id="{379728B0-640A-4AEB-A53D-B96E74DEDBF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980449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52" name="Content Placeholder 12">
            <a:extLst>
              <a:ext uri="{FF2B5EF4-FFF2-40B4-BE49-F238E27FC236}">
                <a16:creationId xmlns:a16="http://schemas.microsoft.com/office/drawing/2014/main" id="{2316115E-183D-401B-8D79-7D52C71BE5BB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836562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53" name="Text Placeholder 15">
            <a:extLst>
              <a:ext uri="{FF2B5EF4-FFF2-40B4-BE49-F238E27FC236}">
                <a16:creationId xmlns:a16="http://schemas.microsoft.com/office/drawing/2014/main" id="{5106E342-47D6-4C57-9118-A96CCCEB4E0E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9775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4" name="Text Placeholder 15">
            <a:extLst>
              <a:ext uri="{FF2B5EF4-FFF2-40B4-BE49-F238E27FC236}">
                <a16:creationId xmlns:a16="http://schemas.microsoft.com/office/drawing/2014/main" id="{5CDB8DBC-A756-4D95-B21B-BDFC207DBDC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9775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D7182E29-C7AC-013C-C6C7-4BBA4EF833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0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4CEE259B-5A66-48E0-9302-42413213AC23}"/>
              </a:ext>
            </a:extLst>
          </p:cNvPr>
          <p:cNvSpPr/>
          <p:nvPr userDrawn="1"/>
        </p:nvSpPr>
        <p:spPr>
          <a:xfrm>
            <a:off x="0" y="1"/>
            <a:ext cx="505049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33845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accent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1D5125DE-EAB9-47E1-BC95-9200E9193715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096000" y="1557338"/>
            <a:ext cx="5400675" cy="47513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BD600-58DD-3483-3A7A-7A4FC44325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4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5778" y="1557338"/>
            <a:ext cx="647613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tx2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4EAA35-7624-467A-AA0C-E7DE247BC9C7}"/>
              </a:ext>
            </a:extLst>
          </p:cNvPr>
          <p:cNvSpPr/>
          <p:nvPr/>
        </p:nvSpPr>
        <p:spPr>
          <a:xfrm>
            <a:off x="-1" y="3748429"/>
            <a:ext cx="12200354" cy="3109571"/>
          </a:xfrm>
          <a:custGeom>
            <a:avLst/>
            <a:gdLst>
              <a:gd name="connsiteX0" fmla="*/ 0 w 12200354"/>
              <a:gd name="connsiteY0" fmla="*/ 203868 h 3109571"/>
              <a:gd name="connsiteX1" fmla="*/ 11945 w 12200354"/>
              <a:gd name="connsiteY1" fmla="*/ 427414 h 3109571"/>
              <a:gd name="connsiteX2" fmla="*/ 2547169 w 12200354"/>
              <a:gd name="connsiteY2" fmla="*/ 3109399 h 3109571"/>
              <a:gd name="connsiteX3" fmla="*/ 2707755 w 12200354"/>
              <a:gd name="connsiteY3" fmla="*/ 3109399 h 3109571"/>
              <a:gd name="connsiteX4" fmla="*/ 2707755 w 12200354"/>
              <a:gd name="connsiteY4" fmla="*/ 3109571 h 3109571"/>
              <a:gd name="connsiteX5" fmla="*/ 0 w 12200354"/>
              <a:gd name="connsiteY5" fmla="*/ 3109571 h 3109571"/>
              <a:gd name="connsiteX6" fmla="*/ 12199992 w 12200354"/>
              <a:gd name="connsiteY6" fmla="*/ 0 h 3109571"/>
              <a:gd name="connsiteX7" fmla="*/ 12200354 w 12200354"/>
              <a:gd name="connsiteY7" fmla="*/ 0 h 3109571"/>
              <a:gd name="connsiteX8" fmla="*/ 12200354 w 12200354"/>
              <a:gd name="connsiteY8" fmla="*/ 3109571 h 3109571"/>
              <a:gd name="connsiteX9" fmla="*/ 9492599 w 12200354"/>
              <a:gd name="connsiteY9" fmla="*/ 3109571 h 3109571"/>
              <a:gd name="connsiteX10" fmla="*/ 9492599 w 12200354"/>
              <a:gd name="connsiteY10" fmla="*/ 3109399 h 3109571"/>
              <a:gd name="connsiteX11" fmla="*/ 12199992 w 12200354"/>
              <a:gd name="connsiteY11" fmla="*/ 3109399 h 3109571"/>
              <a:gd name="connsiteX12" fmla="*/ 10882585 w 12200354"/>
              <a:gd name="connsiteY12" fmla="*/ 2689921 h 3109571"/>
              <a:gd name="connsiteX13" fmla="*/ 9954919 w 12200354"/>
              <a:gd name="connsiteY13" fmla="*/ 2853835 h 3109571"/>
              <a:gd name="connsiteX14" fmla="*/ 10955864 w 12200354"/>
              <a:gd name="connsiteY14" fmla="*/ 2008077 h 3109571"/>
              <a:gd name="connsiteX15" fmla="*/ 12199992 w 12200354"/>
              <a:gd name="connsiteY15" fmla="*/ 1975802 h 3109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200354" h="3109571">
                <a:moveTo>
                  <a:pt x="0" y="203868"/>
                </a:moveTo>
                <a:lnTo>
                  <a:pt x="11945" y="427414"/>
                </a:lnTo>
                <a:cubicBezTo>
                  <a:pt x="134227" y="1577204"/>
                  <a:pt x="1155955" y="2686070"/>
                  <a:pt x="2547169" y="3109399"/>
                </a:cubicBezTo>
                <a:lnTo>
                  <a:pt x="2707755" y="3109399"/>
                </a:lnTo>
                <a:lnTo>
                  <a:pt x="2707755" y="3109571"/>
                </a:lnTo>
                <a:lnTo>
                  <a:pt x="0" y="3109571"/>
                </a:lnTo>
                <a:close/>
                <a:moveTo>
                  <a:pt x="12199992" y="0"/>
                </a:moveTo>
                <a:lnTo>
                  <a:pt x="12200354" y="0"/>
                </a:lnTo>
                <a:lnTo>
                  <a:pt x="12200354" y="3109571"/>
                </a:lnTo>
                <a:lnTo>
                  <a:pt x="9492599" y="3109571"/>
                </a:lnTo>
                <a:lnTo>
                  <a:pt x="9492599" y="3109399"/>
                </a:lnTo>
                <a:lnTo>
                  <a:pt x="12199992" y="3109399"/>
                </a:lnTo>
                <a:cubicBezTo>
                  <a:pt x="11894797" y="3067888"/>
                  <a:pt x="11363064" y="2835363"/>
                  <a:pt x="10882585" y="2689921"/>
                </a:cubicBezTo>
                <a:cubicBezTo>
                  <a:pt x="10337759" y="2524687"/>
                  <a:pt x="10216776" y="2633084"/>
                  <a:pt x="9954919" y="2853835"/>
                </a:cubicBezTo>
                <a:cubicBezTo>
                  <a:pt x="10012263" y="2785427"/>
                  <a:pt x="10640823" y="2173819"/>
                  <a:pt x="10955864" y="2008077"/>
                </a:cubicBezTo>
                <a:cubicBezTo>
                  <a:pt x="11572550" y="1683293"/>
                  <a:pt x="12159598" y="1961999"/>
                  <a:pt x="12199992" y="1975802"/>
                </a:cubicBezTo>
                <a:close/>
              </a:path>
            </a:pathLst>
          </a:custGeom>
          <a:gradFill>
            <a:gsLst>
              <a:gs pos="82000">
                <a:schemeClr val="accent1"/>
              </a:gs>
              <a:gs pos="0">
                <a:schemeClr val="accent2"/>
              </a:gs>
            </a:gsLst>
            <a:lin ang="16200000" scaled="1"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CE23A13F-B496-456B-9B43-0A8D71E848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98490" y="2060848"/>
            <a:ext cx="2804901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lang="en-US" sz="5400" b="0" spc="0" baseline="0" dirty="0" smtClean="0">
                <a:latin typeface="+mj-lt"/>
              </a:defRPr>
            </a:lvl1pPr>
          </a:lstStyle>
          <a:p>
            <a:pPr lvl="0" algn="r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92B8BD1-AB9B-4185-BA75-587A559ADF7D}"/>
              </a:ext>
            </a:extLst>
          </p:cNvPr>
          <p:cNvCxnSpPr>
            <a:cxnSpLocks/>
          </p:cNvCxnSpPr>
          <p:nvPr userDrawn="1"/>
        </p:nvCxnSpPr>
        <p:spPr>
          <a:xfrm>
            <a:off x="5903913" y="1541934"/>
            <a:ext cx="0" cy="396044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64075AFB-4FF9-45DE-BEAC-0FE3DB14EF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7998" y="4209712"/>
            <a:ext cx="2102991" cy="1292662"/>
          </a:xfrm>
          <a:noFill/>
        </p:spPr>
        <p:txBody>
          <a:bodyPr wrap="square" lIns="0" tIns="0" rIns="0" bIns="0" rtlCol="0" anchor="b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/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C9908F-0A19-72D8-626A-E820312739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gradFill>
          <a:gsLst>
            <a:gs pos="82000">
              <a:schemeClr val="accent1"/>
            </a:gs>
            <a:gs pos="0">
              <a:schemeClr val="accent2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79576" y="1705365"/>
            <a:ext cx="628377" cy="6093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4400" spc="0" baseline="0" dirty="0">
                <a:solidFill>
                  <a:schemeClr val="bg1">
                    <a:alpha val="54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en-US" dirty="0"/>
              <a:t>##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95736" y="2407097"/>
            <a:ext cx="7632171" cy="10305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66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Divider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07765-DB77-44E5-9420-D56F1378074A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F7CB7E-3B6B-4D2E-86A1-641B43A0A14C}"/>
              </a:ext>
            </a:extLst>
          </p:cNvPr>
          <p:cNvGrpSpPr/>
          <p:nvPr userDrawn="1"/>
        </p:nvGrpSpPr>
        <p:grpSpPr>
          <a:xfrm>
            <a:off x="0" y="3748429"/>
            <a:ext cx="12200354" cy="3109571"/>
            <a:chOff x="0" y="2420888"/>
            <a:chExt cx="17408940" cy="4437112"/>
          </a:xfrm>
          <a:solidFill>
            <a:srgbClr val="FFFFFF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6E0EACE-D844-41BE-AB6F-4F5D1E92ADE8}"/>
                </a:ext>
              </a:extLst>
            </p:cNvPr>
            <p:cNvSpPr/>
            <p:nvPr/>
          </p:nvSpPr>
          <p:spPr>
            <a:xfrm>
              <a:off x="13545188" y="2420888"/>
              <a:ext cx="3863752" cy="4437112"/>
            </a:xfrm>
            <a:custGeom>
              <a:avLst/>
              <a:gdLst>
                <a:gd name="connsiteX0" fmla="*/ 3863236 w 3863752"/>
                <a:gd name="connsiteY0" fmla="*/ 0 h 4437112"/>
                <a:gd name="connsiteX1" fmla="*/ 3863752 w 3863752"/>
                <a:gd name="connsiteY1" fmla="*/ 0 h 4437112"/>
                <a:gd name="connsiteX2" fmla="*/ 3863752 w 3863752"/>
                <a:gd name="connsiteY2" fmla="*/ 4437112 h 4437112"/>
                <a:gd name="connsiteX3" fmla="*/ 0 w 3863752"/>
                <a:gd name="connsiteY3" fmla="*/ 4437112 h 4437112"/>
                <a:gd name="connsiteX4" fmla="*/ 0 w 3863752"/>
                <a:gd name="connsiteY4" fmla="*/ 4436866 h 4437112"/>
                <a:gd name="connsiteX5" fmla="*/ 3863236 w 3863752"/>
                <a:gd name="connsiteY5" fmla="*/ 4436866 h 4437112"/>
                <a:gd name="connsiteX6" fmla="*/ 1983400 w 3863752"/>
                <a:gd name="connsiteY6" fmla="*/ 3838304 h 4437112"/>
                <a:gd name="connsiteX7" fmla="*/ 659694 w 3863752"/>
                <a:gd name="connsiteY7" fmla="*/ 4072197 h 4437112"/>
                <a:gd name="connsiteX8" fmla="*/ 2087964 w 3863752"/>
                <a:gd name="connsiteY8" fmla="*/ 2865367 h 4437112"/>
                <a:gd name="connsiteX9" fmla="*/ 3863236 w 3863752"/>
                <a:gd name="connsiteY9" fmla="*/ 2819313 h 4437112"/>
                <a:gd name="connsiteX10" fmla="*/ 3863236 w 3863752"/>
                <a:gd name="connsiteY10" fmla="*/ 0 h 4437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63752" h="4437112">
                  <a:moveTo>
                    <a:pt x="3863236" y="0"/>
                  </a:moveTo>
                  <a:lnTo>
                    <a:pt x="3863752" y="0"/>
                  </a:lnTo>
                  <a:lnTo>
                    <a:pt x="3863752" y="4437112"/>
                  </a:lnTo>
                  <a:lnTo>
                    <a:pt x="0" y="4437112"/>
                  </a:lnTo>
                  <a:lnTo>
                    <a:pt x="0" y="4436866"/>
                  </a:lnTo>
                  <a:lnTo>
                    <a:pt x="3863236" y="4436866"/>
                  </a:lnTo>
                  <a:cubicBezTo>
                    <a:pt x="3427746" y="4377634"/>
                    <a:pt x="2669005" y="4045839"/>
                    <a:pt x="1983400" y="3838304"/>
                  </a:cubicBezTo>
                  <a:cubicBezTo>
                    <a:pt x="1205976" y="3602529"/>
                    <a:pt x="1033343" y="3757202"/>
                    <a:pt x="659694" y="4072197"/>
                  </a:cubicBezTo>
                  <a:cubicBezTo>
                    <a:pt x="741520" y="3974584"/>
                    <a:pt x="1638425" y="3101867"/>
                    <a:pt x="2087964" y="2865367"/>
                  </a:cubicBezTo>
                  <a:cubicBezTo>
                    <a:pt x="2967925" y="2401926"/>
                    <a:pt x="3805596" y="2799617"/>
                    <a:pt x="3863236" y="2819313"/>
                  </a:cubicBezTo>
                  <a:lnTo>
                    <a:pt x="3863236" y="0"/>
                  </a:lnTo>
                  <a:close/>
                </a:path>
              </a:pathLst>
            </a:custGeom>
            <a:grpFill/>
            <a:ln w="1448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D26C57F-8D87-4F49-981A-49DD5DA143F0}"/>
                </a:ext>
              </a:extLst>
            </p:cNvPr>
            <p:cNvSpPr/>
            <p:nvPr/>
          </p:nvSpPr>
          <p:spPr>
            <a:xfrm>
              <a:off x="0" y="2711792"/>
              <a:ext cx="3863752" cy="4146208"/>
            </a:xfrm>
            <a:custGeom>
              <a:avLst/>
              <a:gdLst>
                <a:gd name="connsiteX0" fmla="*/ 0 w 3863752"/>
                <a:gd name="connsiteY0" fmla="*/ 0 h 4146208"/>
                <a:gd name="connsiteX1" fmla="*/ 17045 w 3863752"/>
                <a:gd name="connsiteY1" fmla="*/ 318982 h 4146208"/>
                <a:gd name="connsiteX2" fmla="*/ 3634608 w 3863752"/>
                <a:gd name="connsiteY2" fmla="*/ 4145962 h 4146208"/>
                <a:gd name="connsiteX3" fmla="*/ 3863752 w 3863752"/>
                <a:gd name="connsiteY3" fmla="*/ 4145962 h 4146208"/>
                <a:gd name="connsiteX4" fmla="*/ 3863752 w 3863752"/>
                <a:gd name="connsiteY4" fmla="*/ 4146208 h 4146208"/>
                <a:gd name="connsiteX5" fmla="*/ 0 w 3863752"/>
                <a:gd name="connsiteY5" fmla="*/ 4146208 h 414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63752" h="4146208">
                  <a:moveTo>
                    <a:pt x="0" y="0"/>
                  </a:moveTo>
                  <a:lnTo>
                    <a:pt x="17045" y="318982"/>
                  </a:lnTo>
                  <a:cubicBezTo>
                    <a:pt x="191531" y="1959641"/>
                    <a:pt x="1649456" y="3541906"/>
                    <a:pt x="3634608" y="4145962"/>
                  </a:cubicBezTo>
                  <a:lnTo>
                    <a:pt x="3863752" y="4145962"/>
                  </a:lnTo>
                  <a:lnTo>
                    <a:pt x="3863752" y="4146208"/>
                  </a:lnTo>
                  <a:lnTo>
                    <a:pt x="0" y="41462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4A434C0-E4FD-1B3E-2128-9DA333B45C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6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3CC0AC9-AFD2-411F-B1BC-50BB961832D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50000">
                <a:schemeClr val="tx1">
                  <a:alpha val="0"/>
                </a:schemeClr>
              </a:gs>
            </a:gsLst>
            <a:lin ang="1800000" scaled="0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7368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94CA15D-2F52-4803-BDAE-1E7449D1A8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557338"/>
            <a:ext cx="512961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260FF8B9-2D7B-497E-87E0-AFAC01227A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27448" y="2132260"/>
            <a:ext cx="2952427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lnSpc>
                <a:spcPct val="80000"/>
              </a:lnSpc>
              <a:defRPr lang="en-US" sz="54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9E4A743E-85AA-4861-BE9B-D0A887D851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3760012"/>
            <a:ext cx="2952427" cy="861774"/>
          </a:xfrm>
          <a:noFill/>
        </p:spPr>
        <p:txBody>
          <a:bodyPr wrap="square" lIns="0" tIns="0" rIns="0" bIns="0" rtlCol="0" anchor="t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>
                <a:solidFill>
                  <a:schemeClr val="bg1"/>
                </a:solidFill>
                <a:latin typeface="+mn-lt"/>
              </a:defRPr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9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5325" y="763960"/>
            <a:ext cx="10801351" cy="4690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5326" y="6526800"/>
            <a:ext cx="3360109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="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8568" y="6526800"/>
            <a:ext cx="288032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B3D40D-3A3C-4C3B-B5E3-57416DC62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2030400"/>
            <a:ext cx="10801350" cy="36718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FB2558-6228-01A8-6AA9-F913EDFCDE95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51"/>
          <a:stretch>
            <a:fillRect/>
          </a:stretch>
        </p:blipFill>
        <p:spPr>
          <a:xfrm>
            <a:off x="10314000" y="360001"/>
            <a:ext cx="1512000" cy="39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83" r:id="rId3"/>
    <p:sldLayoutId id="2147483774" r:id="rId4"/>
    <p:sldLayoutId id="2147483799" r:id="rId5"/>
    <p:sldLayoutId id="2147483800" r:id="rId6"/>
    <p:sldLayoutId id="2147483792" r:id="rId7"/>
    <p:sldLayoutId id="2147483802" r:id="rId8"/>
    <p:sldLayoutId id="2147483775" r:id="rId9"/>
    <p:sldLayoutId id="2147483650" r:id="rId10"/>
    <p:sldLayoutId id="2147483652" r:id="rId11"/>
    <p:sldLayoutId id="2147483778" r:id="rId12"/>
    <p:sldLayoutId id="2147483804" r:id="rId13"/>
    <p:sldLayoutId id="2147483805" r:id="rId14"/>
    <p:sldLayoutId id="2147483803" r:id="rId15"/>
    <p:sldLayoutId id="2147483806" r:id="rId16"/>
    <p:sldLayoutId id="2147483779" r:id="rId17"/>
    <p:sldLayoutId id="2147483728" r:id="rId18"/>
    <p:sldLayoutId id="2147483656" r:id="rId19"/>
    <p:sldLayoutId id="2147483732" r:id="rId20"/>
    <p:sldLayoutId id="2147483793" r:id="rId21"/>
    <p:sldLayoutId id="2147483657" r:id="rId22"/>
    <p:sldLayoutId id="2147483765" r:id="rId23"/>
    <p:sldLayoutId id="2147483787" r:id="rId24"/>
    <p:sldLayoutId id="2147483788" r:id="rId25"/>
    <p:sldLayoutId id="2147483794" r:id="rId26"/>
    <p:sldLayoutId id="2147483795" r:id="rId27"/>
    <p:sldLayoutId id="2147483796" r:id="rId28"/>
    <p:sldLayoutId id="2147483791" r:id="rId29"/>
    <p:sldLayoutId id="2147483797" r:id="rId30"/>
    <p:sldLayoutId id="2147483790" r:id="rId31"/>
    <p:sldLayoutId id="2147483798" r:id="rId32"/>
    <p:sldLayoutId id="2147483768" r:id="rId33"/>
    <p:sldLayoutId id="2147483769" r:id="rId34"/>
    <p:sldLayoutId id="2147483770" r:id="rId35"/>
    <p:sldLayoutId id="2147483771" r:id="rId36"/>
    <p:sldLayoutId id="2147483789" r:id="rId37"/>
    <p:sldLayoutId id="2147483776" r:id="rId38"/>
    <p:sldLayoutId id="2147483777" r:id="rId39"/>
    <p:sldLayoutId id="2147483807" r:id="rId40"/>
    <p:sldLayoutId id="2147483808" r:id="rId41"/>
    <p:sldLayoutId id="2147483809" r:id="rId42"/>
    <p:sldLayoutId id="2147483810" r:id="rId43"/>
    <p:sldLayoutId id="2147483814" r:id="rId44"/>
    <p:sldLayoutId id="2147483811" r:id="rId45"/>
    <p:sldLayoutId id="2147483780" r:id="rId46"/>
    <p:sldLayoutId id="2147483801" r:id="rId47"/>
    <p:sldLayoutId id="2147483813" r:id="rId48"/>
    <p:sldLayoutId id="2147483812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b="1" kern="1200" dirty="0">
          <a:solidFill>
            <a:schemeClr val="accent1"/>
          </a:solidFill>
          <a:latin typeface="+mn-lt"/>
          <a:ea typeface="+mn-ea"/>
          <a:cs typeface="+mn-cs"/>
        </a:defRPr>
      </a:lvl1pPr>
      <a:lvl2pPr marL="612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79388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accent1"/>
        </a:buClr>
        <a:buSzPct val="120000"/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77813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DM Sans" pitchFamily="2" charset="0"/>
        <a:buChar char="–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723900" indent="-26670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spcBef>
          <a:spcPts val="600"/>
        </a:spcBef>
        <a:spcAft>
          <a:spcPts val="300"/>
        </a:spcAft>
        <a:buFont typeface="Arial" pitchFamily="34" charset="0"/>
        <a:buNone/>
        <a:defRPr lang="en-AU" sz="1600" b="0" kern="1200" baseline="0" dirty="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  <p15:guide id="3" pos="438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orient="horz" pos="436" userDrawn="1">
          <p15:clr>
            <a:srgbClr val="F26B43"/>
          </p15:clr>
        </p15:guide>
        <p15:guide id="9" pos="3961" userDrawn="1">
          <p15:clr>
            <a:srgbClr val="F26B43"/>
          </p15:clr>
        </p15:guide>
        <p15:guide id="10" pos="3719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  <p15:guide id="13" pos="7242" userDrawn="1">
          <p15:clr>
            <a:srgbClr val="F26B43"/>
          </p15:clr>
        </p15:guide>
        <p15:guide id="14" orient="horz" pos="981" userDrawn="1">
          <p15:clr>
            <a:srgbClr val="F26B43"/>
          </p15:clr>
        </p15:guide>
        <p15:guide id="15" pos="2772" userDrawn="1">
          <p15:clr>
            <a:srgbClr val="F26B43"/>
          </p15:clr>
        </p15:guide>
        <p15:guide id="16" pos="2570" userDrawn="1">
          <p15:clr>
            <a:srgbClr val="F26B43"/>
          </p15:clr>
        </p15:guide>
        <p15:guide id="17" pos="5110" userDrawn="1">
          <p15:clr>
            <a:srgbClr val="F26B43"/>
          </p15:clr>
        </p15:guide>
        <p15:guide id="18" pos="4908" userDrawn="1">
          <p15:clr>
            <a:srgbClr val="F26B43"/>
          </p15:clr>
        </p15:guide>
        <p15:guide id="19" orient="horz" pos="1661" userDrawn="1">
          <p15:clr>
            <a:srgbClr val="F26B43"/>
          </p15:clr>
        </p15:guide>
        <p15:guide id="20" orient="horz" pos="193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703512" y="1988840"/>
            <a:ext cx="8568952" cy="1296144"/>
          </a:xfrm>
        </p:spPr>
        <p:txBody>
          <a:bodyPr/>
          <a:lstStyle/>
          <a:p>
            <a:r>
              <a:rPr lang="en-GB" sz="3600" dirty="0"/>
              <a:t>F</a:t>
            </a:r>
            <a:r>
              <a:rPr lang="en-AU" sz="3600" dirty="0"/>
              <a:t>PGA Packet Filter With Custom Ethernet MAC and Webserver on RISC-V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703511" y="3305889"/>
            <a:ext cx="3960441" cy="246221"/>
          </a:xfrm>
        </p:spPr>
        <p:txBody>
          <a:bodyPr/>
          <a:lstStyle/>
          <a:p>
            <a:r>
              <a:rPr lang="en-AU" dirty="0"/>
              <a:t>Student     : Matthew Gilpin 45801600</a:t>
            </a: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3E1E152A-73F9-52AD-2AE8-771143FEB8C0}"/>
              </a:ext>
            </a:extLst>
          </p:cNvPr>
          <p:cNvSpPr txBox="1">
            <a:spLocks/>
          </p:cNvSpPr>
          <p:nvPr/>
        </p:nvSpPr>
        <p:spPr>
          <a:xfrm>
            <a:off x="1704182" y="3645024"/>
            <a:ext cx="3311698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Supervisor: Dr Matthew D’Souza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2F699A05-F3D9-EF20-F208-A0EC25D8C368}"/>
              </a:ext>
            </a:extLst>
          </p:cNvPr>
          <p:cNvSpPr txBox="1">
            <a:spLocks/>
          </p:cNvSpPr>
          <p:nvPr/>
        </p:nvSpPr>
        <p:spPr>
          <a:xfrm>
            <a:off x="1703511" y="1594114"/>
            <a:ext cx="3024337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Undergraduate thesis </a:t>
            </a:r>
            <a:r>
              <a:rPr lang="en-AU" dirty="0" err="1"/>
              <a:t>semiar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3480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8AD5E3-AFE4-2C0A-588D-AAAC13E87DC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Talk about receive logic and tie into how that could be used in the pattern matching – learned in coding interview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7C21A4-ADAA-EE34-47C9-31687FAC2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16D04-6C14-A4DD-7AA6-7C7D823BC59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1DE875-242A-CBBD-8F5F-428398C53DA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10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9C8B0E-5CFD-0578-9B1B-178AAACD66F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CCF03E-8773-A9A9-EEBE-2D69248E7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Contributions – neorv32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4C2202-3539-495B-350B-36CA66FCB6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6B12E4-829D-B7BF-8A64-0EB079D83B4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11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B587AF-18FD-1CCF-DF39-831D676C381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 dirty="0"/>
              <a:t>Detected hardware errors + added external interrupts with </a:t>
            </a:r>
            <a:r>
              <a:rPr lang="en-GB" dirty="0" err="1"/>
              <a:t>FreeRTOS</a:t>
            </a:r>
            <a:r>
              <a:rPr lang="en-GB" dirty="0"/>
              <a:t> example.</a:t>
            </a:r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0030AC-2C60-4FBF-953C-4E638A175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890" y="2132856"/>
            <a:ext cx="7176122" cy="1002440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379F795-994D-433F-A3C6-55AA9E69441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335360" y="2060848"/>
            <a:ext cx="4195946" cy="3947364"/>
          </a:xfrm>
        </p:spPr>
      </p:pic>
    </p:spTree>
    <p:extLst>
      <p:ext uri="{BB962C8B-B14F-4D97-AF65-F5344CB8AC3E}">
        <p14:creationId xmlns:p14="http://schemas.microsoft.com/office/powerpoint/2010/main" val="132525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4F7834-F631-0BA8-BCB9-F5D37155517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Complete Receive logic </a:t>
            </a:r>
          </a:p>
          <a:p>
            <a:r>
              <a:rPr lang="en-GB" dirty="0"/>
              <a:t>Fix up transmit logic to properly send out of RMII PHY</a:t>
            </a:r>
          </a:p>
          <a:p>
            <a:r>
              <a:rPr lang="en-GB" dirty="0"/>
              <a:t>Create simple webserver </a:t>
            </a:r>
          </a:p>
          <a:p>
            <a:endParaRPr lang="en-GB" dirty="0"/>
          </a:p>
          <a:p>
            <a:r>
              <a:rPr lang="en-GB" dirty="0"/>
              <a:t>Create hardware filtering mechanism </a:t>
            </a:r>
          </a:p>
          <a:p>
            <a:r>
              <a:rPr lang="en-GB" dirty="0"/>
              <a:t>Tie that into the </a:t>
            </a:r>
            <a:r>
              <a:rPr lang="en-GB"/>
              <a:t>existing system.</a:t>
            </a: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A98D4-995A-B05C-66B4-453339B7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plan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781D8C-2D68-9793-2ED2-903E969FBDA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141DCD-70EE-9B12-5A0F-0C93C76C72D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12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A9201F-771F-BA66-B66C-50095E5C99E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46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05AE42-61E4-630D-D2AC-3C426B84BC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Matthew Gilpin</a:t>
            </a: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3FF45A-9FAD-9047-CA24-7B8299B3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90B13-D164-9A94-0FB2-778A817F23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m.gilpin@uq.edu.au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93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3F4549-DF1E-6310-E462-892CD0B871F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Move computing to the edge – closer to the source of data.</a:t>
            </a:r>
          </a:p>
          <a:p>
            <a:endParaRPr lang="en-GB" dirty="0"/>
          </a:p>
          <a:p>
            <a:r>
              <a:rPr lang="en-GB" dirty="0"/>
              <a:t>Low power, highly distributed systems. </a:t>
            </a:r>
          </a:p>
          <a:p>
            <a:endParaRPr lang="en-GB" dirty="0"/>
          </a:p>
          <a:p>
            <a:r>
              <a:rPr lang="en-GB" dirty="0"/>
              <a:t>Increasing security is needed</a:t>
            </a:r>
          </a:p>
          <a:p>
            <a:endParaRPr lang="en-GB" dirty="0"/>
          </a:p>
          <a:p>
            <a:r>
              <a:rPr lang="en-GB" dirty="0"/>
              <a:t>‘5 tuple’ fields to filter on</a:t>
            </a:r>
            <a:br>
              <a:rPr lang="en-GB" dirty="0"/>
            </a:br>
            <a:r>
              <a:rPr lang="en-GB" dirty="0"/>
              <a:t>    - Source IP, </a:t>
            </a:r>
            <a:r>
              <a:rPr lang="en-GB" dirty="0" err="1"/>
              <a:t>Dest</a:t>
            </a:r>
            <a:r>
              <a:rPr lang="en-GB" dirty="0"/>
              <a:t> IP, Source Port, </a:t>
            </a:r>
            <a:r>
              <a:rPr lang="en-GB" dirty="0" err="1"/>
              <a:t>Dest</a:t>
            </a:r>
            <a:r>
              <a:rPr lang="en-GB" dirty="0"/>
              <a:t> Port, Protocol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85B015-7363-6FF6-4EA3-5D5CC498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networks and Security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FE37-D035-A53A-0162-E9BCF3D0319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dirty="0"/>
              <a:t>Image: https://www.alibabacloud.com/knowledge/what-is-edge-computing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05112-C273-FF97-2C34-EC29CBA834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57FC63A-92AF-9D72-B5C6-70270C9806A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8" name="Picture 7" descr="A picture containing text, diagram, screenshot, map&#10;&#10;Description automatically generated">
            <a:extLst>
              <a:ext uri="{FF2B5EF4-FFF2-40B4-BE49-F238E27FC236}">
                <a16:creationId xmlns:a16="http://schemas.microsoft.com/office/drawing/2014/main" id="{B2A95CCF-BC6B-CC45-B5D7-B53528C44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40" y="2564904"/>
            <a:ext cx="5194036" cy="291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0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741998-99F0-5E51-1168-21F178A54B8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Talk about why 5 tuple is good and what its limitations are.</a:t>
            </a:r>
          </a:p>
          <a:p>
            <a:endParaRPr lang="en-GB" dirty="0"/>
          </a:p>
          <a:p>
            <a:r>
              <a:rPr lang="en-GB" dirty="0"/>
              <a:t>Packet filter is a subset of firewalls</a:t>
            </a:r>
          </a:p>
          <a:p>
            <a:endParaRPr lang="en-GB" dirty="0"/>
          </a:p>
          <a:p>
            <a:r>
              <a:rPr lang="en-GB" dirty="0"/>
              <a:t>Some firewalls can do things like deep packet inspection</a:t>
            </a:r>
          </a:p>
          <a:p>
            <a:endParaRPr lang="en-GB" dirty="0"/>
          </a:p>
          <a:p>
            <a:r>
              <a:rPr lang="en-GB" dirty="0"/>
              <a:t>Firewalls can be done in hardware or software</a:t>
            </a:r>
          </a:p>
          <a:p>
            <a:endParaRPr lang="en-GB" dirty="0"/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40D2AE-6B8C-592A-69D8-3C4D0D5B8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Firewalls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A3A5E-A5C8-0EC6-6818-58A6EDA1ABD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9DC382-5F19-9DAF-5865-1CA678B3C7D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184613-798F-E731-D0E9-12437474FE4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874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6A8B09-9F40-645E-F326-539D9D227D6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AU" dirty="0"/>
              <a:t>Custom logic</a:t>
            </a:r>
            <a:br>
              <a:rPr lang="en-AU" dirty="0"/>
            </a:br>
            <a:r>
              <a:rPr lang="en-AU" dirty="0"/>
              <a:t>    - Define own architecture</a:t>
            </a:r>
            <a:br>
              <a:rPr lang="en-AU" dirty="0"/>
            </a:br>
            <a:r>
              <a:rPr lang="en-AU" dirty="0"/>
              <a:t>    - Allows for optimisation</a:t>
            </a:r>
            <a:br>
              <a:rPr lang="en-AU" dirty="0"/>
            </a:br>
            <a:r>
              <a:rPr lang="en-AU" dirty="0"/>
              <a:t>    -Allows for parallelisation</a:t>
            </a:r>
          </a:p>
          <a:p>
            <a:endParaRPr lang="en-AU" dirty="0"/>
          </a:p>
          <a:p>
            <a:r>
              <a:rPr lang="en-GB" dirty="0"/>
              <a:t>Use case in Ethernet MACs</a:t>
            </a:r>
            <a:br>
              <a:rPr lang="en-GB" dirty="0"/>
            </a:br>
            <a:r>
              <a:rPr lang="en-GB" dirty="0"/>
              <a:t>    - Calculate FCS (CRC32) on the fly</a:t>
            </a:r>
            <a:br>
              <a:rPr lang="en-GB" dirty="0"/>
            </a:br>
            <a:r>
              <a:rPr lang="en-GB" dirty="0"/>
              <a:t>    - Filter data at </a:t>
            </a:r>
            <a:r>
              <a:rPr lang="en-GB" dirty="0" err="1"/>
              <a:t>wirespeed</a:t>
            </a:r>
            <a:br>
              <a:rPr lang="en-GB" dirty="0"/>
            </a:br>
            <a:r>
              <a:rPr lang="en-GB" dirty="0"/>
              <a:t>    - All while processor can be doing other things</a:t>
            </a:r>
            <a:br>
              <a:rPr lang="en-GB" dirty="0"/>
            </a:br>
            <a:r>
              <a:rPr lang="en-GB" dirty="0"/>
              <a:t>    - Equates to low latency and high throughput.</a:t>
            </a:r>
          </a:p>
          <a:p>
            <a:endParaRPr lang="en-GB" dirty="0"/>
          </a:p>
          <a:p>
            <a:r>
              <a:rPr lang="en-GB" dirty="0"/>
              <a:t>System on Chips (SoC) – Integrate custom hardware with existing</a:t>
            </a:r>
            <a:br>
              <a:rPr lang="en-GB" dirty="0"/>
            </a:br>
            <a:r>
              <a:rPr lang="en-GB" dirty="0"/>
              <a:t>hardware/IP (</a:t>
            </a:r>
            <a:r>
              <a:rPr lang="en-GB" dirty="0" err="1"/>
              <a:t>eg</a:t>
            </a:r>
            <a:r>
              <a:rPr lang="en-GB" dirty="0"/>
              <a:t>, processor cores)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4B976E-1192-C29D-5D46-489A7050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FPGAs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2435E-48D0-2F03-E275-FEF45C93447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55E33D-61EC-3B16-2F90-CD61D2691D8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1F2E-8123-FB41-69D4-F164EFF2E83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 dirty="0"/>
              <a:t>Field Programmable Gate Array</a:t>
            </a:r>
            <a:endParaRPr lang="en-AU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00A39E79-EA8A-4AB4-85C6-61D0DA824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168" y="3068960"/>
            <a:ext cx="3312368" cy="30678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9EF4AC-3FC1-FAA4-967C-EE7BD39BB814}"/>
              </a:ext>
            </a:extLst>
          </p:cNvPr>
          <p:cNvSpPr txBox="1"/>
          <p:nvPr/>
        </p:nvSpPr>
        <p:spPr>
          <a:xfrm>
            <a:off x="8184232" y="6136821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Ethernet Transmit FSM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51D3E4-D990-9B81-393E-D9BA180D0ECD}"/>
              </a:ext>
            </a:extLst>
          </p:cNvPr>
          <p:cNvSpPr txBox="1"/>
          <p:nvPr/>
        </p:nvSpPr>
        <p:spPr>
          <a:xfrm>
            <a:off x="9120336" y="2362491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FPGAs</a:t>
            </a:r>
            <a:endParaRPr lang="en-AU" sz="1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32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5C2F45-31D1-4A99-983E-A49FAE36956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Royalty-free Instruction Set Architecture (ISA)</a:t>
            </a:r>
          </a:p>
          <a:p>
            <a:endParaRPr lang="en-GB" dirty="0"/>
          </a:p>
          <a:p>
            <a:r>
              <a:rPr lang="en-GB" dirty="0"/>
              <a:t>Can be used to handle more complex but low priority tasks.</a:t>
            </a:r>
          </a:p>
          <a:p>
            <a:endParaRPr lang="en-GB" dirty="0"/>
          </a:p>
          <a:p>
            <a:r>
              <a:rPr lang="en-GB" dirty="0"/>
              <a:t>Used for running webserver</a:t>
            </a:r>
          </a:p>
          <a:p>
            <a:endParaRPr lang="en-GB" dirty="0"/>
          </a:p>
          <a:p>
            <a:r>
              <a:rPr lang="en-GB" dirty="0"/>
              <a:t>Easier to write software than hardware – faster development cycle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1671F4E-E74F-4A54-81F3-D85B70F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RISC-V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D6C7A6-C78E-4117-B632-3350C56BAF6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69E5FA-08B5-4EDD-B5F6-D07A2BEECB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5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319B06-FB48-497C-B9DE-F72F131C6A9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8" name="Picture 7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4D916C3-FCBB-7AA8-EFE2-D98E4ED4C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352" y="1665776"/>
            <a:ext cx="2501331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4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D946F1-CBCF-F7E2-83CF-76B8798A4B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Using neorv32 – RISC-V softcore written in vendor agnostic VHDL</a:t>
            </a:r>
          </a:p>
          <a:p>
            <a:r>
              <a:rPr lang="en-GB" dirty="0"/>
              <a:t>Custom Ethernet MAC </a:t>
            </a:r>
          </a:p>
          <a:p>
            <a:r>
              <a:rPr lang="en-AU" dirty="0" err="1"/>
              <a:t>FreeRTOS</a:t>
            </a:r>
            <a:r>
              <a:rPr lang="en-AU" dirty="0"/>
              <a:t> with </a:t>
            </a:r>
            <a:r>
              <a:rPr lang="en-AU" dirty="0" err="1"/>
              <a:t>FreeRTOS</a:t>
            </a:r>
            <a:r>
              <a:rPr lang="en-AU" dirty="0"/>
              <a:t> Plus TCP stack</a:t>
            </a:r>
          </a:p>
          <a:p>
            <a:endParaRPr lang="en-AU" dirty="0"/>
          </a:p>
          <a:p>
            <a:r>
              <a:rPr lang="en-AU" dirty="0"/>
              <a:t>Currently at 50Mhz, intend to be 75Mhz or 100Mhz.</a:t>
            </a:r>
          </a:p>
          <a:p>
            <a:endParaRPr lang="en-AU" dirty="0"/>
          </a:p>
          <a:p>
            <a:r>
              <a:rPr lang="en-AU" dirty="0"/>
              <a:t>Why an FPGA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CC7570-0623-9B5C-5111-639B280E9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1C7DBB-6E3B-144E-CD2C-7AEAC4BC52A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A15D7D-D7DE-81D4-B524-E258F444903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6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5C7A1E-6554-D92B-9EF6-BDFC490C5E4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0F16C92-BB41-6D30-EDF5-AA761169C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048" y="2780928"/>
            <a:ext cx="4447774" cy="208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81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98E45B79-4D4A-49DC-8031-88C49D5C2D4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39416" y="2171861"/>
            <a:ext cx="7050038" cy="128930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BD0EEA-D03C-FD5A-9B6D-97353FCD9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Progress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A6B96-6023-AB8A-6F23-BAE7C03DDD3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6AAD50-BF69-8FCC-61A5-8119C25C3E6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7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2FB636-E3AF-7945-F9C0-BD84C3EAB89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22ECF2-37BD-7DA0-6E5E-364CAB1BC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631" y="3573016"/>
            <a:ext cx="6384032" cy="11052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23AE422-47CE-B699-B43D-B9EF3DA21C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665" y="4923370"/>
            <a:ext cx="6771300" cy="1584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5FDADE-2227-6C52-CDDD-D433FD516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2264" y="4790090"/>
            <a:ext cx="2808312" cy="171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6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B78E77-85F1-6573-AF41-F150DA6532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Testing with a </a:t>
            </a:r>
            <a:r>
              <a:rPr lang="en-GB" dirty="0" err="1"/>
              <a:t>Digilent</a:t>
            </a:r>
            <a:r>
              <a:rPr lang="en-GB" dirty="0"/>
              <a:t> Digital Discovery – 800MSa/s</a:t>
            </a:r>
          </a:p>
          <a:p>
            <a:r>
              <a:rPr lang="en-GB" dirty="0"/>
              <a:t>Also using simulations in </a:t>
            </a:r>
            <a:r>
              <a:rPr lang="en-GB" dirty="0" err="1"/>
              <a:t>Vivado</a:t>
            </a:r>
            <a:r>
              <a:rPr lang="en-GB" dirty="0"/>
              <a:t> to reduce time waiting for synthesis 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269D76-3537-089F-6616-F7E728509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DC65EC-240C-013D-3D6C-486E32640C7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1ED8AD-CCDA-1906-2A49-3B1E6876642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8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B47FE5-0066-D269-8C09-E6B48C4820D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 descr="A picture containing circuit, electronics, electronic engineering, electronic component&#10;&#10;Description automatically generated">
            <a:extLst>
              <a:ext uri="{FF2B5EF4-FFF2-40B4-BE49-F238E27FC236}">
                <a16:creationId xmlns:a16="http://schemas.microsoft.com/office/drawing/2014/main" id="{C7F8A8FF-FFD4-0AB1-0D7E-92D707AEE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4224" y="2407327"/>
            <a:ext cx="3998360" cy="330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15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4EDA89-A9DE-4BB3-8DF3-B42105B37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hardware state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E67478-AB1F-401C-8060-FB1FDF80688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3C616A-138D-49C1-AD35-1F0D01D37DB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9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7609B-7120-4DD4-BD87-EDB5A245423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7" name="Content Placeholder 6" descr="A picture containing text, diagram, screenshot, plan&#10;&#10;Description automatically generated">
            <a:extLst>
              <a:ext uri="{FF2B5EF4-FFF2-40B4-BE49-F238E27FC236}">
                <a16:creationId xmlns:a16="http://schemas.microsoft.com/office/drawing/2014/main" id="{BD2C1A44-13C8-423B-A690-DBE62EE0C94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303912" y="1968760"/>
            <a:ext cx="4072529" cy="406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ACFAFF-4FB1-45F0-9407-734A1BEE2F5A}"/>
              </a:ext>
            </a:extLst>
          </p:cNvPr>
          <p:cNvSpPr txBox="1"/>
          <p:nvPr/>
        </p:nvSpPr>
        <p:spPr>
          <a:xfrm>
            <a:off x="728913" y="2488324"/>
            <a:ext cx="360047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Handler deals with memory and wishbone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FSM handles the data manipulation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FIFO and Shift Register used to cross clock domains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Packets get built and stored in BRAM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FCS (CRC32) calculated on the fly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219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niversity of Queensland">
  <a:themeElements>
    <a:clrScheme name="UQ">
      <a:dk1>
        <a:srgbClr val="2B1D37"/>
      </a:dk1>
      <a:lt1>
        <a:sysClr val="window" lastClr="FFFFFF"/>
      </a:lt1>
      <a:dk2>
        <a:srgbClr val="999490"/>
      </a:dk2>
      <a:lt2>
        <a:srgbClr val="D7D1CC"/>
      </a:lt2>
      <a:accent1>
        <a:srgbClr val="51247A"/>
      </a:accent1>
      <a:accent2>
        <a:srgbClr val="962A8B"/>
      </a:accent2>
      <a:accent3>
        <a:srgbClr val="D7D1CC"/>
      </a:accent3>
      <a:accent4>
        <a:srgbClr val="E62645"/>
      </a:accent4>
      <a:accent5>
        <a:srgbClr val="4085C6"/>
      </a:accent5>
      <a:accent6>
        <a:srgbClr val="FBB800"/>
      </a:accent6>
      <a:hlink>
        <a:srgbClr val="51247A"/>
      </a:hlink>
      <a:folHlink>
        <a:srgbClr val="962A8B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D7CF43B5-F299-D749-A219-EC1E22601B9F}" vid="{BEB91DF2-7C38-904D-BA66-E9BCAA0250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Queensland</Template>
  <TotalTime>1791</TotalTime>
  <Words>442</Words>
  <Application>Microsoft Office PowerPoint</Application>
  <PresentationFormat>Widescreen</PresentationFormat>
  <Paragraphs>85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DM Sans</vt:lpstr>
      <vt:lpstr>Gotham Book</vt:lpstr>
      <vt:lpstr>Gotham Medium</vt:lpstr>
      <vt:lpstr>University of Queensland</vt:lpstr>
      <vt:lpstr>FPGA Packet Filter With Custom Ethernet MAC and Webserver on RISC-V</vt:lpstr>
      <vt:lpstr>Edge networks and Security</vt:lpstr>
      <vt:lpstr>Firewalls</vt:lpstr>
      <vt:lpstr>FPGAs</vt:lpstr>
      <vt:lpstr>RISC-V</vt:lpstr>
      <vt:lpstr>Implementation</vt:lpstr>
      <vt:lpstr>Progress</vt:lpstr>
      <vt:lpstr>Testing</vt:lpstr>
      <vt:lpstr>Current hardware state</vt:lpstr>
      <vt:lpstr>Tricks</vt:lpstr>
      <vt:lpstr>Contributions – neorv32</vt:lpstr>
      <vt:lpstr>Project plan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for using this template</dc:title>
  <dc:creator>Katrina Shimmin-Clarke</dc:creator>
  <cp:lastModifiedBy>Matthew Gilpin</cp:lastModifiedBy>
  <cp:revision>35</cp:revision>
  <dcterms:created xsi:type="dcterms:W3CDTF">2022-05-13T01:47:19Z</dcterms:created>
  <dcterms:modified xsi:type="dcterms:W3CDTF">2023-05-08T09:02:46Z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488380-630a-4f55-a077-a19445e3f360_Enabled">
    <vt:lpwstr>true</vt:lpwstr>
  </property>
  <property fmtid="{D5CDD505-2E9C-101B-9397-08002B2CF9AE}" pid="3" name="MSIP_Label_0f488380-630a-4f55-a077-a19445e3f360_SetDate">
    <vt:lpwstr>2022-05-03T03:06:24Z</vt:lpwstr>
  </property>
  <property fmtid="{D5CDD505-2E9C-101B-9397-08002B2CF9AE}" pid="4" name="MSIP_Label_0f488380-630a-4f55-a077-a19445e3f360_Method">
    <vt:lpwstr>Standard</vt:lpwstr>
  </property>
  <property fmtid="{D5CDD505-2E9C-101B-9397-08002B2CF9AE}" pid="5" name="MSIP_Label_0f488380-630a-4f55-a077-a19445e3f360_Name">
    <vt:lpwstr>OFFICIAL - INTERNAL</vt:lpwstr>
  </property>
  <property fmtid="{D5CDD505-2E9C-101B-9397-08002B2CF9AE}" pid="6" name="MSIP_Label_0f488380-630a-4f55-a077-a19445e3f360_SiteId">
    <vt:lpwstr>b6e377cf-9db3-46cb-91a2-fad9605bb15c</vt:lpwstr>
  </property>
  <property fmtid="{D5CDD505-2E9C-101B-9397-08002B2CF9AE}" pid="7" name="MSIP_Label_0f488380-630a-4f55-a077-a19445e3f360_ActionId">
    <vt:lpwstr>d96f5fcc-5603-43bf-977e-9b9329ffdd35</vt:lpwstr>
  </property>
  <property fmtid="{D5CDD505-2E9C-101B-9397-08002B2CF9AE}" pid="8" name="MSIP_Label_0f488380-630a-4f55-a077-a19445e3f360_ContentBits">
    <vt:lpwstr>0</vt:lpwstr>
  </property>
</Properties>
</file>

<file path=docProps/thumbnail.jpeg>
</file>